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7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200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683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323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45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814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537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01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46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427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62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012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C1856-94C2-8046-B859-2A8DD9D71A95}" type="datetimeFigureOut">
              <a:rPr lang="en-US" smtClean="0"/>
              <a:t>9/14/17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E10D9-B7ED-7143-9670-D4B2553CA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805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9" r="20776"/>
          <a:stretch/>
        </p:blipFill>
        <p:spPr>
          <a:xfrm>
            <a:off x="944006" y="1589831"/>
            <a:ext cx="4119306" cy="35584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52" r="16573"/>
          <a:stretch/>
        </p:blipFill>
        <p:spPr>
          <a:xfrm>
            <a:off x="5149132" y="1589831"/>
            <a:ext cx="3577734" cy="3558453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3684032" y="2698806"/>
            <a:ext cx="289222" cy="28922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b="1" dirty="0" smtClean="0"/>
              <a:t>1</a:t>
            </a:r>
            <a:endParaRPr lang="en-US" sz="1400" b="1" dirty="0"/>
          </a:p>
        </p:txBody>
      </p:sp>
      <p:sp>
        <p:nvSpPr>
          <p:cNvPr id="15" name="Oval 14"/>
          <p:cNvSpPr/>
          <p:nvPr/>
        </p:nvSpPr>
        <p:spPr>
          <a:xfrm>
            <a:off x="2579069" y="2766471"/>
            <a:ext cx="289222" cy="28922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b="1" dirty="0" smtClean="0"/>
              <a:t>2</a:t>
            </a:r>
            <a:endParaRPr lang="en-US" sz="1400" b="1" dirty="0"/>
          </a:p>
        </p:txBody>
      </p:sp>
      <p:sp>
        <p:nvSpPr>
          <p:cNvPr id="16" name="Oval 15"/>
          <p:cNvSpPr/>
          <p:nvPr/>
        </p:nvSpPr>
        <p:spPr>
          <a:xfrm>
            <a:off x="3286266" y="3560188"/>
            <a:ext cx="289222" cy="28922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b="1" dirty="0" smtClean="0"/>
              <a:t>3</a:t>
            </a:r>
            <a:endParaRPr lang="en-US" sz="1400" b="1" dirty="0"/>
          </a:p>
        </p:txBody>
      </p:sp>
      <p:sp>
        <p:nvSpPr>
          <p:cNvPr id="17" name="Oval 16"/>
          <p:cNvSpPr/>
          <p:nvPr/>
        </p:nvSpPr>
        <p:spPr>
          <a:xfrm>
            <a:off x="8347636" y="2843417"/>
            <a:ext cx="289222" cy="28922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b="1" dirty="0" smtClean="0"/>
              <a:t>3</a:t>
            </a:r>
            <a:endParaRPr lang="en-US" sz="1400" b="1" dirty="0"/>
          </a:p>
        </p:txBody>
      </p:sp>
      <p:sp>
        <p:nvSpPr>
          <p:cNvPr id="18" name="Oval 17"/>
          <p:cNvSpPr/>
          <p:nvPr/>
        </p:nvSpPr>
        <p:spPr>
          <a:xfrm>
            <a:off x="1273805" y="2100852"/>
            <a:ext cx="289222" cy="28922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b="1" dirty="0"/>
              <a:t>4</a:t>
            </a:r>
          </a:p>
        </p:txBody>
      </p:sp>
      <p:cxnSp>
        <p:nvCxnSpPr>
          <p:cNvPr id="20" name="Straight Connector 19"/>
          <p:cNvCxnSpPr>
            <a:stCxn id="15" idx="6"/>
          </p:cNvCxnSpPr>
          <p:nvPr/>
        </p:nvCxnSpPr>
        <p:spPr>
          <a:xfrm>
            <a:off x="2868291" y="2911082"/>
            <a:ext cx="219169" cy="0"/>
          </a:xfrm>
          <a:prstGeom prst="line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6" idx="2"/>
          </p:cNvCxnSpPr>
          <p:nvPr/>
        </p:nvCxnSpPr>
        <p:spPr>
          <a:xfrm flipH="1">
            <a:off x="3087460" y="3704799"/>
            <a:ext cx="198806" cy="0"/>
          </a:xfrm>
          <a:prstGeom prst="line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3492497" y="2843417"/>
            <a:ext cx="198806" cy="0"/>
          </a:xfrm>
          <a:prstGeom prst="line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563027" y="2255674"/>
            <a:ext cx="219169" cy="0"/>
          </a:xfrm>
          <a:prstGeom prst="line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148830" y="2988028"/>
            <a:ext cx="198806" cy="0"/>
          </a:xfrm>
          <a:prstGeom prst="line">
            <a:avLst/>
          </a:prstGeom>
          <a:ln w="28575" cmpd="sng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098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</Words>
  <Application>Microsoft Macintosh PowerPoint</Application>
  <PresentationFormat>On-screen Show (4:3)</PresentationFormat>
  <Paragraphs>5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Remi Megret</dc:creator>
  <cp:lastModifiedBy>Remi Megret</cp:lastModifiedBy>
  <cp:revision>1</cp:revision>
  <dcterms:created xsi:type="dcterms:W3CDTF">2017-09-15T01:18:00Z</dcterms:created>
  <dcterms:modified xsi:type="dcterms:W3CDTF">2017-09-15T01:25:20Z</dcterms:modified>
</cp:coreProperties>
</file>

<file path=docProps/thumbnail.jpeg>
</file>